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wmv" ContentType="video/x-ms-wmv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pPr/>
              <a:t>13-05-08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061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pPr/>
              <a:t>13-05-08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pPr/>
              <a:t>13-05-08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pPr/>
              <a:t>13-05-08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pPr/>
              <a:t>13-05-08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pPr/>
              <a:t>13-05-08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pPr/>
              <a:t>13-05-08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pPr/>
              <a:t>13-05-08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pPr/>
              <a:t>13-05-08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pPr/>
              <a:t>13-05-08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pPr/>
              <a:t>13-05-08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pPr/>
              <a:t>13-05-08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FXWWEURV.wmv"/><Relationship Id="rId4" Type="http://schemas.openxmlformats.org/officeDocument/2006/relationships/image" Target="../media/image1.png"/><Relationship Id="rId1" Type="http://schemas.openxmlformats.org/officeDocument/2006/relationships/video" Target="../media/FXWWEURV.wmv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50000">
              <a:schemeClr val="tx1">
                <a:lumMod val="85000"/>
                <a:lumOff val="1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257800"/>
            <a:ext cx="7772400" cy="936625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Embedded PowerPoint Video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0682" y="5867400"/>
            <a:ext cx="6400800" cy="914400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/>
              <a:t>By PresenterMedia.com</a:t>
            </a:r>
            <a:endParaRPr lang="en-US" sz="1800" dirty="0"/>
          </a:p>
        </p:txBody>
      </p:sp>
      <p:pic>
        <p:nvPicPr>
          <p:cNvPr id="5" name="PresenterMediaLogo.wmv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957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</Words>
  <Application>Microsoft Macintosh PowerPoint</Application>
  <PresentationFormat>Bildspel på skärmen (4:3)</PresentationFormat>
  <Paragraphs>2</Paragraphs>
  <Slides>1</Slides>
  <Notes>0</Notes>
  <HiddenSlides>0</HiddenSlides>
  <MMClips>1</MMClips>
  <ScaleCrop>false</ScaleCrop>
  <HeadingPairs>
    <vt:vector size="4" baseType="variant">
      <vt:variant>
        <vt:lpstr>Formgivningsmall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" baseType="lpstr">
      <vt:lpstr>Office Theme</vt:lpstr>
      <vt:lpstr>Embedded PowerPoint Video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PresenterMedia.com</dc:creator>
  <cp:lastModifiedBy>Birgitta Sjostrand</cp:lastModifiedBy>
  <cp:revision>18</cp:revision>
  <dcterms:created xsi:type="dcterms:W3CDTF">2013-05-08T13:48:19Z</dcterms:created>
  <dcterms:modified xsi:type="dcterms:W3CDTF">2013-05-08T13:48:40Z</dcterms:modified>
</cp:coreProperties>
</file>