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0"/>
  </p:notesMasterIdLst>
  <p:handoutMasterIdLst>
    <p:handoutMasterId r:id="rId21"/>
  </p:handoutMasterIdLst>
  <p:sldIdLst>
    <p:sldId id="277" r:id="rId3"/>
    <p:sldId id="279" r:id="rId4"/>
    <p:sldId id="261" r:id="rId5"/>
    <p:sldId id="259" r:id="rId6"/>
    <p:sldId id="280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292" autoAdjust="0"/>
    <p:restoredTop sz="94660"/>
  </p:normalViewPr>
  <p:slideViewPr>
    <p:cSldViewPr>
      <p:cViewPr>
        <p:scale>
          <a:sx n="82" d="100"/>
          <a:sy n="82" d="100"/>
        </p:scale>
        <p:origin x="-2256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Chart Title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1440"/>
        <c:axId val="8143232"/>
      </c:barChart>
      <c:catAx>
        <c:axId val="8141440"/>
        <c:scaling>
          <c:orientation val="minMax"/>
        </c:scaling>
        <c:delete val="0"/>
        <c:axPos val="l"/>
        <c:majorTickMark val="none"/>
        <c:minorTickMark val="none"/>
        <c:tickLblPos val="nextTo"/>
        <c:crossAx val="8143232"/>
        <c:crosses val="autoZero"/>
        <c:auto val="1"/>
        <c:lblAlgn val="ctr"/>
        <c:lblOffset val="100"/>
        <c:noMultiLvlLbl val="0"/>
      </c:catAx>
      <c:valAx>
        <c:axId val="8143232"/>
        <c:scaling>
          <c:orientation val="minMax"/>
        </c:scaling>
        <c:delete val="0"/>
        <c:axPos val="b"/>
        <c:majorGridlines/>
        <c:title>
          <c:layout>
            <c:manualLayout>
              <c:xMode val="edge"/>
              <c:yMode val="edge"/>
              <c:x val="0.46821714703021489"/>
              <c:y val="0.911633658307274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1414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2711799232141"/>
          <c:y val="0.11952980877390326"/>
          <c:w val="0.84371275454977546"/>
          <c:h val="0.748309148856392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022336"/>
        <c:axId val="35023872"/>
        <c:axId val="0"/>
      </c:bar3DChart>
      <c:catAx>
        <c:axId val="35022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5023872"/>
        <c:crosses val="autoZero"/>
        <c:auto val="1"/>
        <c:lblAlgn val="ctr"/>
        <c:lblOffset val="100"/>
        <c:noMultiLvlLbl val="0"/>
      </c:catAx>
      <c:valAx>
        <c:axId val="350238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5022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191908481772285"/>
          <c:y val="2.5712223472066042E-2"/>
          <c:w val="0.65533429098389751"/>
          <c:h val="6.23830146231721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Pie Chart</a:t>
            </a:r>
          </a:p>
        </c:rich>
      </c:tx>
      <c:layout>
        <c:manualLayout>
          <c:xMode val="edge"/>
          <c:yMode val="edge"/>
          <c:x val="0.41293361611696233"/>
          <c:y val="0.1735828438644530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818793621735203E-4"/>
          <c:y val="9.0788080420466863E-2"/>
          <c:w val="0.99961187460263123"/>
          <c:h val="0.866517697505583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-0.16820529068751669"/>
                  <c:y val="-7.45461432232728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3510751059963672E-2"/>
          <c:y val="0.72300005142562607"/>
          <c:w val="0.84335756344618185"/>
          <c:h val="5.685026070742185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Quarterly Sales</a:t>
            </a:r>
          </a:p>
        </c:rich>
      </c:tx>
      <c:layout>
        <c:manualLayout>
          <c:xMode val="edge"/>
          <c:yMode val="edge"/>
          <c:x val="0.32951126447293055"/>
          <c:y val="4.83453948796669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062062894312127E-2"/>
          <c:y val="0.13459333520470221"/>
          <c:w val="0.93659180977542933"/>
          <c:h val="0.851140617092307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explosion val="15"/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623866581894647"/>
          <c:y val="0.37422921905257206"/>
          <c:w val="0.26658152511069438"/>
          <c:h val="0.41657598053284023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arrow4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2400" baseline="0" dirty="0" smtClean="0">
              <a:solidFill>
                <a:schemeClr val="bg1">
                  <a:lumMod val="95000"/>
                </a:schemeClr>
              </a:solidFill>
            </a:rPr>
            <a:t>Stage 1</a:t>
          </a:r>
          <a:endParaRPr lang="en-US" sz="24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0ED2BDD-5EFF-4B2D-AF97-3470E2C34E25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E33DF1E-8F9C-4334-A6A3-B26F6CC659C7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2E41CC5-A69E-48AC-83CC-238366019E2C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23B8238-6919-4A56-8ECF-9B9A0C4B97FE}" type="parTrans" cxnId="{F1BA6508-69B2-4FC0-9AEF-C99FBD632D72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32A69BE9-AEF6-4FCA-BC11-01C5A74E57B9}" type="sibTrans" cxnId="{F1BA6508-69B2-4FC0-9AEF-C99FBD632D72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0C361AA-2018-4C64-85B8-1B02D7294D52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03F6C7C-3E9A-4081-9D7D-12468E39DCBF}" type="parTrans" cxnId="{F1CEBBAC-F2DA-4BD1-BF64-7DDF61C90F3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92F56F2-96E7-4FFE-ACBD-C0925B3382A1}" type="sibTrans" cxnId="{F1CEBBAC-F2DA-4BD1-BF64-7DDF61C90F3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190C37DF-CCFE-4AE0-8B03-6025BB3A77AF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7E77B2F-D424-4E30-B065-1F985D463ADA}" type="parTrans" cxnId="{3557A156-06E6-46CA-B523-457E2B4D75BB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8D377E57-C52B-40C3-ACA8-B71344ED3355}" type="sibTrans" cxnId="{3557A156-06E6-46CA-B523-457E2B4D75BB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B68F81C-94D5-4C30-A8C0-261049DB5627}">
      <dgm:prSet phldrT="[Text]" custT="1"/>
      <dgm:spPr/>
      <dgm:t>
        <a:bodyPr lIns="91440"/>
        <a:lstStyle/>
        <a:p>
          <a:r>
            <a:rPr lang="en-US" sz="18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2F1F41A7-8F8A-4827-A279-FC6C97F182E0}" type="parTrans" cxnId="{A837D273-7392-4AB2-A1EB-B0E9EB732A27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E99ECD8-E2FB-4521-AED0-9A90FF19CBE3}" type="sibTrans" cxnId="{A837D273-7392-4AB2-A1EB-B0E9EB732A27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26AF4EE-97B9-408B-8B87-AB3D8BB99DB3}">
      <dgm:prSet phldrT="[Text]" custT="1"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816666B1-9447-4BD7-9177-7411A828D757}" type="parTrans" cxnId="{02D6019F-0E48-4C16-9A2A-F517086AD913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B15D0A44-C292-4988-A748-CD5B5E81DFD0}" type="sibTrans" cxnId="{02D6019F-0E48-4C16-9A2A-F517086AD913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FFBC643-74FB-406B-BAF6-FBA4AC932E8F}">
      <dgm:prSet phldrT="[Text]" custT="1"/>
      <dgm:spPr/>
      <dgm:t>
        <a:bodyPr lIns="91440"/>
        <a:lstStyle/>
        <a:p>
          <a:r>
            <a:rPr lang="en-US" sz="18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CCFAC57D-0FD2-4B1D-805C-4A72131DFBF7}" type="parTrans" cxnId="{F07F5C3E-FBCD-4F6E-B4AE-DA87D7A994A2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69804DC-7240-4732-8B8F-9F69BB840134}" type="sibTrans" cxnId="{F07F5C3E-FBCD-4F6E-B4AE-DA87D7A994A2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12ED86E-BBED-4540-BB29-D991636BF10A}">
      <dgm:prSet phldrT="[Text]" custT="1"/>
      <dgm:spPr/>
      <dgm:t>
        <a:bodyPr lIns="91440"/>
        <a:lstStyle/>
        <a:p>
          <a:r>
            <a:rPr lang="en-US" sz="18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baseline="0" dirty="0">
            <a:solidFill>
              <a:schemeClr val="bg1">
                <a:lumMod val="95000"/>
              </a:schemeClr>
            </a:solidFill>
          </a:endParaRPr>
        </a:p>
      </dgm:t>
    </dgm:pt>
    <dgm:pt modelId="{43448CD8-1589-4649-AC5C-E16A20927BBB}" type="parTrans" cxnId="{2B983DF6-CBD4-403A-B93F-D175700F26C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91B9F569-8D42-48A0-9B44-EBC611DA04A9}" type="sibTrans" cxnId="{2B983DF6-CBD4-403A-B93F-D175700F26CE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D1008D2-17CC-4709-A2C8-738C3CD7A571}" type="pres">
      <dgm:prSet presAssocID="{1BAD8522-E1D8-4100-9F9C-B922C6893C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9EDE4-0541-4809-A1EF-58BF7EEA226E}" type="pres">
      <dgm:prSet presAssocID="{EC912083-46BA-47EC-834F-B53C28E6D0BD}" presName="upArrow" presStyleLbl="node1" presStyleIdx="0" presStyleCnt="2"/>
      <dgm:spPr/>
    </dgm:pt>
    <dgm:pt modelId="{C5F3EF1F-EA8A-4850-AA03-2D83F920F09C}" type="pres">
      <dgm:prSet presAssocID="{EC912083-46BA-47EC-834F-B53C28E6D0B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5F92-3126-41F7-BF98-C2D4CE96E2D5}" type="pres">
      <dgm:prSet presAssocID="{F0ED2BDD-5EFF-4B2D-AF97-3470E2C34E25}" presName="downArrow" presStyleLbl="node1" presStyleIdx="1" presStyleCnt="2" custLinFactNeighborX="2157" custLinFactNeighborY="-1573"/>
      <dgm:spPr/>
    </dgm:pt>
    <dgm:pt modelId="{467AC967-62EB-4917-989D-63A8AF8E59C3}" type="pres">
      <dgm:prSet presAssocID="{F0ED2BDD-5EFF-4B2D-AF97-3470E2C34E2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2B983DF6-CBD4-403A-B93F-D175700F26CE}" srcId="{EC912083-46BA-47EC-834F-B53C28E6D0BD}" destId="{912ED86E-BBED-4540-BB29-D991636BF10A}" srcOrd="2" destOrd="0" parTransId="{43448CD8-1589-4649-AC5C-E16A20927BBB}" sibTransId="{91B9F569-8D42-48A0-9B44-EBC611DA04A9}"/>
    <dgm:cxn modelId="{3A3E1BEA-BF1E-48E4-AF1E-C864541396C9}" type="presOf" srcId="{DFFBC643-74FB-406B-BAF6-FBA4AC932E8F}" destId="{C5F3EF1F-EA8A-4850-AA03-2D83F920F09C}" srcOrd="0" destOrd="2" presId="urn:microsoft.com/office/officeart/2005/8/layout/arrow4"/>
    <dgm:cxn modelId="{02D6019F-0E48-4C16-9A2A-F517086AD913}" srcId="{92E41CC5-A69E-48AC-83CC-238366019E2C}" destId="{A26AF4EE-97B9-408B-8B87-AB3D8BB99DB3}" srcOrd="0" destOrd="0" parTransId="{816666B1-9447-4BD7-9177-7411A828D757}" sibTransId="{B15D0A44-C292-4988-A748-CD5B5E81DFD0}"/>
    <dgm:cxn modelId="{F07F5C3E-FBCD-4F6E-B4AE-DA87D7A994A2}" srcId="{EC912083-46BA-47EC-834F-B53C28E6D0BD}" destId="{DFFBC643-74FB-406B-BAF6-FBA4AC932E8F}" srcOrd="1" destOrd="0" parTransId="{CCFAC57D-0FD2-4B1D-805C-4A72131DFBF7}" sibTransId="{D69804DC-7240-4732-8B8F-9F69BB840134}"/>
    <dgm:cxn modelId="{F4FC2E97-2A5A-4197-96A8-4AC7DA22700B}" type="presOf" srcId="{F0ED2BDD-5EFF-4B2D-AF97-3470E2C34E25}" destId="{467AC967-62EB-4917-989D-63A8AF8E59C3}" srcOrd="0" destOrd="0" presId="urn:microsoft.com/office/officeart/2005/8/layout/arrow4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8E59ECF5-5563-4219-B7CB-C52ACC5DE816}" type="presOf" srcId="{EC912083-46BA-47EC-834F-B53C28E6D0BD}" destId="{C5F3EF1F-EA8A-4850-AA03-2D83F920F09C}" srcOrd="0" destOrd="0" presId="urn:microsoft.com/office/officeart/2005/8/layout/arrow4"/>
    <dgm:cxn modelId="{F1CEBBAC-F2DA-4BD1-BF64-7DDF61C90F3E}" srcId="{EE33DF1E-8F9C-4334-A6A3-B26F6CC659C7}" destId="{90C361AA-2018-4C64-85B8-1B02D7294D52}" srcOrd="0" destOrd="0" parTransId="{603F6C7C-3E9A-4081-9D7D-12468E39DCBF}" sibTransId="{D92F56F2-96E7-4FFE-ACBD-C0925B3382A1}"/>
    <dgm:cxn modelId="{0B4D9CF8-1FD8-4F6F-BED4-8D34FE7D8A90}" type="presOf" srcId="{5B68F81C-94D5-4C30-A8C0-261049DB5627}" destId="{C5F3EF1F-EA8A-4850-AA03-2D83F920F09C}" srcOrd="0" destOrd="1" presId="urn:microsoft.com/office/officeart/2005/8/layout/arrow4"/>
    <dgm:cxn modelId="{3557A156-06E6-46CA-B523-457E2B4D75BB}" srcId="{F0ED2BDD-5EFF-4B2D-AF97-3470E2C34E25}" destId="{190C37DF-CCFE-4AE0-8B03-6025BB3A77AF}" srcOrd="0" destOrd="0" parTransId="{67E77B2F-D424-4E30-B065-1F985D463ADA}" sibTransId="{8D377E57-C52B-40C3-ACA8-B71344ED3355}"/>
    <dgm:cxn modelId="{A837D273-7392-4AB2-A1EB-B0E9EB732A27}" srcId="{EC912083-46BA-47EC-834F-B53C28E6D0BD}" destId="{5B68F81C-94D5-4C30-A8C0-261049DB5627}" srcOrd="0" destOrd="0" parTransId="{2F1F41A7-8F8A-4827-A279-FC6C97F182E0}" sibTransId="{5E99ECD8-E2FB-4521-AED0-9A90FF19CBE3}"/>
    <dgm:cxn modelId="{F03CA99F-0AFC-4AB1-B3C1-E2FB40FAFF4C}" type="presOf" srcId="{912ED86E-BBED-4540-BB29-D991636BF10A}" destId="{C5F3EF1F-EA8A-4850-AA03-2D83F920F09C}" srcOrd="0" destOrd="3" presId="urn:microsoft.com/office/officeart/2005/8/layout/arrow4"/>
    <dgm:cxn modelId="{B357E03D-CCB8-450D-9D23-C46FCF363F62}" type="presOf" srcId="{1BAD8522-E1D8-4100-9F9C-B922C6893C90}" destId="{ED1008D2-17CC-4709-A2C8-738C3CD7A571}" srcOrd="0" destOrd="0" presId="urn:microsoft.com/office/officeart/2005/8/layout/arrow4"/>
    <dgm:cxn modelId="{64F6E0AA-22BA-4684-82B1-AA712A2AA082}" type="presOf" srcId="{190C37DF-CCFE-4AE0-8B03-6025BB3A77AF}" destId="{467AC967-62EB-4917-989D-63A8AF8E59C3}" srcOrd="0" destOrd="1" presId="urn:microsoft.com/office/officeart/2005/8/layout/arrow4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F1BA6508-69B2-4FC0-9AEF-C99FBD632D72}" srcId="{1BAD8522-E1D8-4100-9F9C-B922C6893C90}" destId="{92E41CC5-A69E-48AC-83CC-238366019E2C}" srcOrd="3" destOrd="0" parTransId="{723B8238-6919-4A56-8ECF-9B9A0C4B97FE}" sibTransId="{32A69BE9-AEF6-4FCA-BC11-01C5A74E57B9}"/>
    <dgm:cxn modelId="{3353D756-67DA-4126-B5BC-04F617AFC0ED}" type="presParOf" srcId="{ED1008D2-17CC-4709-A2C8-738C3CD7A571}" destId="{65D9EDE4-0541-4809-A1EF-58BF7EEA226E}" srcOrd="0" destOrd="0" presId="urn:microsoft.com/office/officeart/2005/8/layout/arrow4"/>
    <dgm:cxn modelId="{300344E0-8431-4F0E-A144-2EA2A8B8CDBF}" type="presParOf" srcId="{ED1008D2-17CC-4709-A2C8-738C3CD7A571}" destId="{C5F3EF1F-EA8A-4850-AA03-2D83F920F09C}" srcOrd="1" destOrd="0" presId="urn:microsoft.com/office/officeart/2005/8/layout/arrow4"/>
    <dgm:cxn modelId="{705E5071-FEE1-4DA8-8C75-60E42FC22F4D}" type="presParOf" srcId="{ED1008D2-17CC-4709-A2C8-738C3CD7A571}" destId="{05875F92-3126-41F7-BF98-C2D4CE96E2D5}" srcOrd="2" destOrd="0" presId="urn:microsoft.com/office/officeart/2005/8/layout/arrow4"/>
    <dgm:cxn modelId="{797340BE-9935-4EF0-9C1D-BBE2F9BBC385}" type="presParOf" srcId="{ED1008D2-17CC-4709-A2C8-738C3CD7A571}" destId="{467AC967-62EB-4917-989D-63A8AF8E59C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17994-1BC6-4BB7-93F1-679A3C47D3A9}" type="doc">
      <dgm:prSet loTypeId="urn:microsoft.com/office/officeart/2005/8/layout/process4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6ED4AE-A3BD-4426-8649-22C3280068E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1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0DCAFE-1058-4BF7-A8ED-C5BCDEB61F80}" type="parTrans" cxnId="{2ED8EC92-DA2C-4C3A-AF99-B7AB3E31358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9FC936-E76D-49E3-8105-C8551CB784E6}" type="sibTrans" cxnId="{2ED8EC92-DA2C-4C3A-AF99-B7AB3E31358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23134B-6DF1-4B06-8168-15C986B9C8B2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95000"/>
                  <a:lumOff val="5000"/>
                </a:schemeClr>
              </a:solidFill>
            </a:rPr>
            <a:t>Add Supporting Text Here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C20368-516A-4743-ACCD-D97635019A33}" type="parTrans" cxnId="{25CAE7C0-94AD-47E5-B967-0D31E92D1E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1DE0AA-CFEA-4023-95BE-81E8AED12FFA}" type="sibTrans" cxnId="{25CAE7C0-94AD-47E5-B967-0D31E92D1E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ED2B07-E272-4992-B85E-CE7C2047217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2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757CFC-0C27-4F45-A4C1-6E3297C01AC2}" type="parTrans" cxnId="{805BFDF8-18E9-448E-A28F-DE72A4E59A5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5CB7A9-D407-4D48-8368-590D7AEBEA79}" type="sibTrans" cxnId="{805BFDF8-18E9-448E-A28F-DE72A4E59A5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E9180C-CC9B-4935-BC5B-F2F27DAB277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Add Supporting Text Here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A3B4A2-C116-47EA-A015-5E61BD7FFB37}" type="parTrans" cxnId="{5335BA56-CA7A-4E99-AA76-7A649FE30A0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AA5287-2773-4F82-B263-3CCE1A0C98F5}" type="sibTrans" cxnId="{5335BA56-CA7A-4E99-AA76-7A649FE30A0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E4BA65-4BC0-4554-A9BE-5431E7D6084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3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F700A8-E77B-4D6C-804E-44D0B0F3BEC1}" type="parTrans" cxnId="{C92D3B65-5D68-4050-AF4A-EA8AEE5FEAA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6A20B3-15A2-452F-A9DA-6930A2CE1725}" type="sibTrans" cxnId="{C92D3B65-5D68-4050-AF4A-EA8AEE5FEAA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F98647-E2BD-458E-8E8A-DC284CCA3F2B}">
      <dgm:prSet phldrT="[Text]" custT="1"/>
      <dgm:spPr/>
      <dgm:t>
        <a:bodyPr/>
        <a:lstStyle/>
        <a:p>
          <a:r>
            <a:rPr lang="en-US" sz="1800" smtClean="0">
              <a:solidFill>
                <a:schemeClr val="tx1">
                  <a:lumMod val="95000"/>
                  <a:lumOff val="5000"/>
                </a:schemeClr>
              </a:solidFill>
            </a:rPr>
            <a:t>Step 4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EE6D0A-A182-4713-AC64-9FA53C3DC1B1}" type="parTrans" cxnId="{72F5C2FB-D266-471A-A223-9437EA8B8B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261C65-F546-4ABC-B3B2-4C63D7B3BDE9}" type="sibTrans" cxnId="{72F5C2FB-D266-471A-A223-9437EA8B8B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F65263-3644-47E4-8218-E41EE66A88F1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95000"/>
                  <a:lumOff val="5000"/>
                </a:schemeClr>
              </a:solidFill>
            </a:rPr>
            <a:t>Supporting Text Here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CFCD08-D346-4988-A9C7-F0F174F17E5D}" type="parTrans" cxnId="{C5DB94A0-85A2-41B4-8E02-D56EFE6DC4C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818E62-64C0-4A8C-B9FE-AA10485EB47E}" type="sibTrans" cxnId="{C5DB94A0-85A2-41B4-8E02-D56EFE6DC4C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6E987-B653-40B8-9163-93C68423877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Supporting Text Here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6C5432-6C5A-4C85-B827-CE15109CD8CF}" type="parTrans" cxnId="{A4059279-8533-4238-975A-07657C163A1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15903F-548A-4D81-BC3C-00F5AEE132EB}" type="sibTrans" cxnId="{A4059279-8533-4238-975A-07657C163A1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EE8CFC-2797-4C2B-AB59-D2B9C0F556D3}" type="pres">
      <dgm:prSet presAssocID="{8FF17994-1BC6-4BB7-93F1-679A3C47D3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117EAC-E8C4-4031-B526-517E92DA604A}" type="pres">
      <dgm:prSet presAssocID="{88F98647-E2BD-458E-8E8A-DC284CCA3F2B}" presName="boxAndChildren" presStyleCnt="0"/>
      <dgm:spPr/>
    </dgm:pt>
    <dgm:pt modelId="{E0E6C4CF-16A0-40F3-9446-717873EEFE7F}" type="pres">
      <dgm:prSet presAssocID="{88F98647-E2BD-458E-8E8A-DC284CCA3F2B}" presName="parentTextBox" presStyleLbl="node1" presStyleIdx="0" presStyleCnt="4"/>
      <dgm:spPr/>
      <dgm:t>
        <a:bodyPr/>
        <a:lstStyle/>
        <a:p>
          <a:endParaRPr lang="en-US"/>
        </a:p>
      </dgm:t>
    </dgm:pt>
    <dgm:pt modelId="{31C5765F-FF20-4829-B415-60F5D52FD355}" type="pres">
      <dgm:prSet presAssocID="{88F98647-E2BD-458E-8E8A-DC284CCA3F2B}" presName="entireBox" presStyleLbl="node1" presStyleIdx="0" presStyleCnt="4"/>
      <dgm:spPr/>
      <dgm:t>
        <a:bodyPr/>
        <a:lstStyle/>
        <a:p>
          <a:endParaRPr lang="en-US"/>
        </a:p>
      </dgm:t>
    </dgm:pt>
    <dgm:pt modelId="{0F5E49BE-ACF4-468E-81B7-CD598E0A8C12}" type="pres">
      <dgm:prSet presAssocID="{88F98647-E2BD-458E-8E8A-DC284CCA3F2B}" presName="descendantBox" presStyleCnt="0"/>
      <dgm:spPr/>
    </dgm:pt>
    <dgm:pt modelId="{94B33CE5-582C-44CB-BC68-B83A373BEBBF}" type="pres">
      <dgm:prSet presAssocID="{95F65263-3644-47E4-8218-E41EE66A88F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F6461-5A5D-4A4D-B58A-00FFA2887198}" type="pres">
      <dgm:prSet presAssocID="{486A20B3-15A2-452F-A9DA-6930A2CE1725}" presName="sp" presStyleCnt="0"/>
      <dgm:spPr/>
    </dgm:pt>
    <dgm:pt modelId="{5E6993F7-AAF3-4D18-B9F4-0F24AED28F76}" type="pres">
      <dgm:prSet presAssocID="{A2E4BA65-4BC0-4554-A9BE-5431E7D60841}" presName="arrowAndChildren" presStyleCnt="0"/>
      <dgm:spPr/>
    </dgm:pt>
    <dgm:pt modelId="{8AF73804-0B07-4333-B610-8A1E2BB9BC4E}" type="pres">
      <dgm:prSet presAssocID="{A2E4BA65-4BC0-4554-A9BE-5431E7D60841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3226BD1A-3F5A-4BA1-9CEA-A620EF990F32}" type="pres">
      <dgm:prSet presAssocID="{A2E4BA65-4BC0-4554-A9BE-5431E7D60841}" presName="arrow" presStyleLbl="node1" presStyleIdx="1" presStyleCnt="4"/>
      <dgm:spPr/>
      <dgm:t>
        <a:bodyPr/>
        <a:lstStyle/>
        <a:p>
          <a:endParaRPr lang="en-US"/>
        </a:p>
      </dgm:t>
    </dgm:pt>
    <dgm:pt modelId="{1DAF8BEF-F4E3-4666-A8ED-6EE056A775A6}" type="pres">
      <dgm:prSet presAssocID="{A2E4BA65-4BC0-4554-A9BE-5431E7D60841}" presName="descendantArrow" presStyleCnt="0"/>
      <dgm:spPr/>
    </dgm:pt>
    <dgm:pt modelId="{180BA358-4545-4353-96D0-E7E1DECE69EC}" type="pres">
      <dgm:prSet presAssocID="{2A76E987-B653-40B8-9163-93C684238776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8D346-4548-4429-A1A4-1B5003B0E4ED}" type="pres">
      <dgm:prSet presAssocID="{DD5CB7A9-D407-4D48-8368-590D7AEBEA79}" presName="sp" presStyleCnt="0"/>
      <dgm:spPr/>
    </dgm:pt>
    <dgm:pt modelId="{4FBEE3A3-DC8A-4461-B603-40973D91D48B}" type="pres">
      <dgm:prSet presAssocID="{95ED2B07-E272-4992-B85E-CE7C20472175}" presName="arrowAndChildren" presStyleCnt="0"/>
      <dgm:spPr/>
    </dgm:pt>
    <dgm:pt modelId="{7FC0BB28-180B-45E9-BE8A-9FAE67C1E73D}" type="pres">
      <dgm:prSet presAssocID="{95ED2B07-E272-4992-B85E-CE7C2047217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0825A4C-A297-4EB1-813E-B3CB789E7ECF}" type="pres">
      <dgm:prSet presAssocID="{95ED2B07-E272-4992-B85E-CE7C20472175}" presName="arrow" presStyleLbl="node1" presStyleIdx="2" presStyleCnt="4"/>
      <dgm:spPr/>
      <dgm:t>
        <a:bodyPr/>
        <a:lstStyle/>
        <a:p>
          <a:endParaRPr lang="en-US"/>
        </a:p>
      </dgm:t>
    </dgm:pt>
    <dgm:pt modelId="{D69E560F-8019-4624-B21C-6E79B6060D25}" type="pres">
      <dgm:prSet presAssocID="{95ED2B07-E272-4992-B85E-CE7C20472175}" presName="descendantArrow" presStyleCnt="0"/>
      <dgm:spPr/>
    </dgm:pt>
    <dgm:pt modelId="{4B1B18E0-0187-495F-859D-B6F988317D52}" type="pres">
      <dgm:prSet presAssocID="{FFE9180C-CC9B-4935-BC5B-F2F27DAB277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3595-95AE-4B02-B5BE-A243F0F17D1D}" type="pres">
      <dgm:prSet presAssocID="{5E9FC936-E76D-49E3-8105-C8551CB784E6}" presName="sp" presStyleCnt="0"/>
      <dgm:spPr/>
    </dgm:pt>
    <dgm:pt modelId="{05BF0D17-8899-4D87-928A-5DAF0E52545F}" type="pres">
      <dgm:prSet presAssocID="{F86ED4AE-A3BD-4426-8649-22C3280068E0}" presName="arrowAndChildren" presStyleCnt="0"/>
      <dgm:spPr/>
    </dgm:pt>
    <dgm:pt modelId="{47AA0807-1608-4CA4-B5AB-20372DAE2A2E}" type="pres">
      <dgm:prSet presAssocID="{F86ED4AE-A3BD-4426-8649-22C3280068E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096ACB0-06E5-4B26-9EBD-B21292827C73}" type="pres">
      <dgm:prSet presAssocID="{F86ED4AE-A3BD-4426-8649-22C3280068E0}" presName="arrow" presStyleLbl="node1" presStyleIdx="3" presStyleCnt="4"/>
      <dgm:spPr/>
      <dgm:t>
        <a:bodyPr/>
        <a:lstStyle/>
        <a:p>
          <a:endParaRPr lang="en-US"/>
        </a:p>
      </dgm:t>
    </dgm:pt>
    <dgm:pt modelId="{21110CEF-0DC3-4804-9150-D9B2C33D686F}" type="pres">
      <dgm:prSet presAssocID="{F86ED4AE-A3BD-4426-8649-22C3280068E0}" presName="descendantArrow" presStyleCnt="0"/>
      <dgm:spPr/>
    </dgm:pt>
    <dgm:pt modelId="{AFDAE02E-6B8A-4324-940D-3384DC84F4AB}" type="pres">
      <dgm:prSet presAssocID="{C823134B-6DF1-4B06-8168-15C986B9C8B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AAF22-BF59-47D9-935F-89596A08E204}" type="presOf" srcId="{2A76E987-B653-40B8-9163-93C684238776}" destId="{180BA358-4545-4353-96D0-E7E1DECE69EC}" srcOrd="0" destOrd="0" presId="urn:microsoft.com/office/officeart/2005/8/layout/process4"/>
    <dgm:cxn modelId="{805BFDF8-18E9-448E-A28F-DE72A4E59A5F}" srcId="{8FF17994-1BC6-4BB7-93F1-679A3C47D3A9}" destId="{95ED2B07-E272-4992-B85E-CE7C20472175}" srcOrd="1" destOrd="0" parTransId="{69757CFC-0C27-4F45-A4C1-6E3297C01AC2}" sibTransId="{DD5CB7A9-D407-4D48-8368-590D7AEBEA79}"/>
    <dgm:cxn modelId="{72F5C2FB-D266-471A-A223-9437EA8B8B81}" srcId="{8FF17994-1BC6-4BB7-93F1-679A3C47D3A9}" destId="{88F98647-E2BD-458E-8E8A-DC284CCA3F2B}" srcOrd="3" destOrd="0" parTransId="{3DEE6D0A-A182-4713-AC64-9FA53C3DC1B1}" sibTransId="{65261C65-F546-4ABC-B3B2-4C63D7B3BDE9}"/>
    <dgm:cxn modelId="{5335BA56-CA7A-4E99-AA76-7A649FE30A07}" srcId="{95ED2B07-E272-4992-B85E-CE7C20472175}" destId="{FFE9180C-CC9B-4935-BC5B-F2F27DAB2771}" srcOrd="0" destOrd="0" parTransId="{DEA3B4A2-C116-47EA-A015-5E61BD7FFB37}" sibTransId="{06AA5287-2773-4F82-B263-3CCE1A0C98F5}"/>
    <dgm:cxn modelId="{A35235D9-BFF4-4678-9234-9DC38217C7BF}" type="presOf" srcId="{F86ED4AE-A3BD-4426-8649-22C3280068E0}" destId="{2096ACB0-06E5-4B26-9EBD-B21292827C73}" srcOrd="1" destOrd="0" presId="urn:microsoft.com/office/officeart/2005/8/layout/process4"/>
    <dgm:cxn modelId="{A202F904-7495-48B9-A1AB-017A3A3DAFCE}" type="presOf" srcId="{F86ED4AE-A3BD-4426-8649-22C3280068E0}" destId="{47AA0807-1608-4CA4-B5AB-20372DAE2A2E}" srcOrd="0" destOrd="0" presId="urn:microsoft.com/office/officeart/2005/8/layout/process4"/>
    <dgm:cxn modelId="{A4059279-8533-4238-975A-07657C163A10}" srcId="{A2E4BA65-4BC0-4554-A9BE-5431E7D60841}" destId="{2A76E987-B653-40B8-9163-93C684238776}" srcOrd="0" destOrd="0" parTransId="{216C5432-6C5A-4C85-B827-CE15109CD8CF}" sibTransId="{2A15903F-548A-4D81-BC3C-00F5AEE132EB}"/>
    <dgm:cxn modelId="{3CC20AFB-564C-45F9-9BC9-00B4681F8D55}" type="presOf" srcId="{FFE9180C-CC9B-4935-BC5B-F2F27DAB2771}" destId="{4B1B18E0-0187-495F-859D-B6F988317D52}" srcOrd="0" destOrd="0" presId="urn:microsoft.com/office/officeart/2005/8/layout/process4"/>
    <dgm:cxn modelId="{C5DB94A0-85A2-41B4-8E02-D56EFE6DC4C0}" srcId="{88F98647-E2BD-458E-8E8A-DC284CCA3F2B}" destId="{95F65263-3644-47E4-8218-E41EE66A88F1}" srcOrd="0" destOrd="0" parTransId="{54CFCD08-D346-4988-A9C7-F0F174F17E5D}" sibTransId="{AB818E62-64C0-4A8C-B9FE-AA10485EB47E}"/>
    <dgm:cxn modelId="{C92D3B65-5D68-4050-AF4A-EA8AEE5FEAA7}" srcId="{8FF17994-1BC6-4BB7-93F1-679A3C47D3A9}" destId="{A2E4BA65-4BC0-4554-A9BE-5431E7D60841}" srcOrd="2" destOrd="0" parTransId="{2CF700A8-E77B-4D6C-804E-44D0B0F3BEC1}" sibTransId="{486A20B3-15A2-452F-A9DA-6930A2CE1725}"/>
    <dgm:cxn modelId="{2ED8EC92-DA2C-4C3A-AF99-B7AB3E31358D}" srcId="{8FF17994-1BC6-4BB7-93F1-679A3C47D3A9}" destId="{F86ED4AE-A3BD-4426-8649-22C3280068E0}" srcOrd="0" destOrd="0" parTransId="{320DCAFE-1058-4BF7-A8ED-C5BCDEB61F80}" sibTransId="{5E9FC936-E76D-49E3-8105-C8551CB784E6}"/>
    <dgm:cxn modelId="{25CAE7C0-94AD-47E5-B967-0D31E92D1E8F}" srcId="{F86ED4AE-A3BD-4426-8649-22C3280068E0}" destId="{C823134B-6DF1-4B06-8168-15C986B9C8B2}" srcOrd="0" destOrd="0" parTransId="{37C20368-516A-4743-ACCD-D97635019A33}" sibTransId="{CE1DE0AA-CFEA-4023-95BE-81E8AED12FFA}"/>
    <dgm:cxn modelId="{08EEEEB0-95E6-48E3-B061-52827225CEED}" type="presOf" srcId="{C823134B-6DF1-4B06-8168-15C986B9C8B2}" destId="{AFDAE02E-6B8A-4324-940D-3384DC84F4AB}" srcOrd="0" destOrd="0" presId="urn:microsoft.com/office/officeart/2005/8/layout/process4"/>
    <dgm:cxn modelId="{4805C73A-FE93-4811-B2D5-A02CE7515C4D}" type="presOf" srcId="{8FF17994-1BC6-4BB7-93F1-679A3C47D3A9}" destId="{6AEE8CFC-2797-4C2B-AB59-D2B9C0F556D3}" srcOrd="0" destOrd="0" presId="urn:microsoft.com/office/officeart/2005/8/layout/process4"/>
    <dgm:cxn modelId="{BF9A511D-D21C-4B12-B579-E055AD9E6471}" type="presOf" srcId="{A2E4BA65-4BC0-4554-A9BE-5431E7D60841}" destId="{3226BD1A-3F5A-4BA1-9CEA-A620EF990F32}" srcOrd="1" destOrd="0" presId="urn:microsoft.com/office/officeart/2005/8/layout/process4"/>
    <dgm:cxn modelId="{9B81547A-6B2A-463B-9BA9-1D7C5B7499C0}" type="presOf" srcId="{95ED2B07-E272-4992-B85E-CE7C20472175}" destId="{10825A4C-A297-4EB1-813E-B3CB789E7ECF}" srcOrd="1" destOrd="0" presId="urn:microsoft.com/office/officeart/2005/8/layout/process4"/>
    <dgm:cxn modelId="{9685BE47-78DF-4BEF-A00A-6C94C6A734A8}" type="presOf" srcId="{88F98647-E2BD-458E-8E8A-DC284CCA3F2B}" destId="{E0E6C4CF-16A0-40F3-9446-717873EEFE7F}" srcOrd="0" destOrd="0" presId="urn:microsoft.com/office/officeart/2005/8/layout/process4"/>
    <dgm:cxn modelId="{38E9F8B9-1BD6-431D-B84F-07E471F8C1FD}" type="presOf" srcId="{95F65263-3644-47E4-8218-E41EE66A88F1}" destId="{94B33CE5-582C-44CB-BC68-B83A373BEBBF}" srcOrd="0" destOrd="0" presId="urn:microsoft.com/office/officeart/2005/8/layout/process4"/>
    <dgm:cxn modelId="{806756F8-EE3A-417C-BD76-948C2A26F4AF}" type="presOf" srcId="{88F98647-E2BD-458E-8E8A-DC284CCA3F2B}" destId="{31C5765F-FF20-4829-B415-60F5D52FD355}" srcOrd="1" destOrd="0" presId="urn:microsoft.com/office/officeart/2005/8/layout/process4"/>
    <dgm:cxn modelId="{27017641-3429-45B9-A27E-2DD6D6A703D4}" type="presOf" srcId="{95ED2B07-E272-4992-B85E-CE7C20472175}" destId="{7FC0BB28-180B-45E9-BE8A-9FAE67C1E73D}" srcOrd="0" destOrd="0" presId="urn:microsoft.com/office/officeart/2005/8/layout/process4"/>
    <dgm:cxn modelId="{E97A52EE-8E26-4C16-99A7-9E9EE3306159}" type="presOf" srcId="{A2E4BA65-4BC0-4554-A9BE-5431E7D60841}" destId="{8AF73804-0B07-4333-B610-8A1E2BB9BC4E}" srcOrd="0" destOrd="0" presId="urn:microsoft.com/office/officeart/2005/8/layout/process4"/>
    <dgm:cxn modelId="{0DB4E64E-FDCE-48E3-972A-0236FCC73399}" type="presParOf" srcId="{6AEE8CFC-2797-4C2B-AB59-D2B9C0F556D3}" destId="{A9117EAC-E8C4-4031-B526-517E92DA604A}" srcOrd="0" destOrd="0" presId="urn:microsoft.com/office/officeart/2005/8/layout/process4"/>
    <dgm:cxn modelId="{783DBDD8-FE8C-432C-AE68-E7E21FF53B14}" type="presParOf" srcId="{A9117EAC-E8C4-4031-B526-517E92DA604A}" destId="{E0E6C4CF-16A0-40F3-9446-717873EEFE7F}" srcOrd="0" destOrd="0" presId="urn:microsoft.com/office/officeart/2005/8/layout/process4"/>
    <dgm:cxn modelId="{B4A4624E-E015-4671-B06A-699F2ECB0B59}" type="presParOf" srcId="{A9117EAC-E8C4-4031-B526-517E92DA604A}" destId="{31C5765F-FF20-4829-B415-60F5D52FD355}" srcOrd="1" destOrd="0" presId="urn:microsoft.com/office/officeart/2005/8/layout/process4"/>
    <dgm:cxn modelId="{08FFF1C2-15E2-44D3-AF4D-0417575B853F}" type="presParOf" srcId="{A9117EAC-E8C4-4031-B526-517E92DA604A}" destId="{0F5E49BE-ACF4-468E-81B7-CD598E0A8C12}" srcOrd="2" destOrd="0" presId="urn:microsoft.com/office/officeart/2005/8/layout/process4"/>
    <dgm:cxn modelId="{7CC4D563-77A7-489C-BBDB-388176D3E5C7}" type="presParOf" srcId="{0F5E49BE-ACF4-468E-81B7-CD598E0A8C12}" destId="{94B33CE5-582C-44CB-BC68-B83A373BEBBF}" srcOrd="0" destOrd="0" presId="urn:microsoft.com/office/officeart/2005/8/layout/process4"/>
    <dgm:cxn modelId="{D513A2E2-DD87-42C0-BEEF-0EB2A50DE3F2}" type="presParOf" srcId="{6AEE8CFC-2797-4C2B-AB59-D2B9C0F556D3}" destId="{B3AF6461-5A5D-4A4D-B58A-00FFA2887198}" srcOrd="1" destOrd="0" presId="urn:microsoft.com/office/officeart/2005/8/layout/process4"/>
    <dgm:cxn modelId="{5FC674F1-D1A2-45E8-9562-B26321EC2176}" type="presParOf" srcId="{6AEE8CFC-2797-4C2B-AB59-D2B9C0F556D3}" destId="{5E6993F7-AAF3-4D18-B9F4-0F24AED28F76}" srcOrd="2" destOrd="0" presId="urn:microsoft.com/office/officeart/2005/8/layout/process4"/>
    <dgm:cxn modelId="{64A96EC1-05FA-4987-A91C-A87FF34D370A}" type="presParOf" srcId="{5E6993F7-AAF3-4D18-B9F4-0F24AED28F76}" destId="{8AF73804-0B07-4333-B610-8A1E2BB9BC4E}" srcOrd="0" destOrd="0" presId="urn:microsoft.com/office/officeart/2005/8/layout/process4"/>
    <dgm:cxn modelId="{E5BBC76A-B2DB-4AEF-AD99-65EA8857E35A}" type="presParOf" srcId="{5E6993F7-AAF3-4D18-B9F4-0F24AED28F76}" destId="{3226BD1A-3F5A-4BA1-9CEA-A620EF990F32}" srcOrd="1" destOrd="0" presId="urn:microsoft.com/office/officeart/2005/8/layout/process4"/>
    <dgm:cxn modelId="{344B2DD8-9D34-4D20-B672-67F6BCD4797A}" type="presParOf" srcId="{5E6993F7-AAF3-4D18-B9F4-0F24AED28F76}" destId="{1DAF8BEF-F4E3-4666-A8ED-6EE056A775A6}" srcOrd="2" destOrd="0" presId="urn:microsoft.com/office/officeart/2005/8/layout/process4"/>
    <dgm:cxn modelId="{F7DB77B3-2306-4937-8AA9-E0500EA38E91}" type="presParOf" srcId="{1DAF8BEF-F4E3-4666-A8ED-6EE056A775A6}" destId="{180BA358-4545-4353-96D0-E7E1DECE69EC}" srcOrd="0" destOrd="0" presId="urn:microsoft.com/office/officeart/2005/8/layout/process4"/>
    <dgm:cxn modelId="{1FAB76E0-E1BF-4CF3-8133-7C5D6590A1CA}" type="presParOf" srcId="{6AEE8CFC-2797-4C2B-AB59-D2B9C0F556D3}" destId="{8858D346-4548-4429-A1A4-1B5003B0E4ED}" srcOrd="3" destOrd="0" presId="urn:microsoft.com/office/officeart/2005/8/layout/process4"/>
    <dgm:cxn modelId="{ABCB8C5C-BB4A-4C25-99B7-B662A80ABCC4}" type="presParOf" srcId="{6AEE8CFC-2797-4C2B-AB59-D2B9C0F556D3}" destId="{4FBEE3A3-DC8A-4461-B603-40973D91D48B}" srcOrd="4" destOrd="0" presId="urn:microsoft.com/office/officeart/2005/8/layout/process4"/>
    <dgm:cxn modelId="{68D61F25-E379-4653-89F1-B7A672CB29F1}" type="presParOf" srcId="{4FBEE3A3-DC8A-4461-B603-40973D91D48B}" destId="{7FC0BB28-180B-45E9-BE8A-9FAE67C1E73D}" srcOrd="0" destOrd="0" presId="urn:microsoft.com/office/officeart/2005/8/layout/process4"/>
    <dgm:cxn modelId="{119EE234-788D-42AC-9E49-F2BD7516F03D}" type="presParOf" srcId="{4FBEE3A3-DC8A-4461-B603-40973D91D48B}" destId="{10825A4C-A297-4EB1-813E-B3CB789E7ECF}" srcOrd="1" destOrd="0" presId="urn:microsoft.com/office/officeart/2005/8/layout/process4"/>
    <dgm:cxn modelId="{0EF916AE-3AD1-439D-A4E9-BD82443F930F}" type="presParOf" srcId="{4FBEE3A3-DC8A-4461-B603-40973D91D48B}" destId="{D69E560F-8019-4624-B21C-6E79B6060D25}" srcOrd="2" destOrd="0" presId="urn:microsoft.com/office/officeart/2005/8/layout/process4"/>
    <dgm:cxn modelId="{1D288A98-FD5C-4257-B44A-18E973A780B3}" type="presParOf" srcId="{D69E560F-8019-4624-B21C-6E79B6060D25}" destId="{4B1B18E0-0187-495F-859D-B6F988317D52}" srcOrd="0" destOrd="0" presId="urn:microsoft.com/office/officeart/2005/8/layout/process4"/>
    <dgm:cxn modelId="{0C1C449C-D21A-4440-B282-2F457FA86DC6}" type="presParOf" srcId="{6AEE8CFC-2797-4C2B-AB59-D2B9C0F556D3}" destId="{5DE83595-95AE-4B02-B5BE-A243F0F17D1D}" srcOrd="5" destOrd="0" presId="urn:microsoft.com/office/officeart/2005/8/layout/process4"/>
    <dgm:cxn modelId="{E6F91B19-2751-4584-BD15-FE0A40191127}" type="presParOf" srcId="{6AEE8CFC-2797-4C2B-AB59-D2B9C0F556D3}" destId="{05BF0D17-8899-4D87-928A-5DAF0E52545F}" srcOrd="6" destOrd="0" presId="urn:microsoft.com/office/officeart/2005/8/layout/process4"/>
    <dgm:cxn modelId="{FCB9AB59-CA94-42AF-BFFB-9B656E5F1813}" type="presParOf" srcId="{05BF0D17-8899-4D87-928A-5DAF0E52545F}" destId="{47AA0807-1608-4CA4-B5AB-20372DAE2A2E}" srcOrd="0" destOrd="0" presId="urn:microsoft.com/office/officeart/2005/8/layout/process4"/>
    <dgm:cxn modelId="{FCB458D4-7B19-477D-8BAE-FF887E057A3F}" type="presParOf" srcId="{05BF0D17-8899-4D87-928A-5DAF0E52545F}" destId="{2096ACB0-06E5-4B26-9EBD-B21292827C73}" srcOrd="1" destOrd="0" presId="urn:microsoft.com/office/officeart/2005/8/layout/process4"/>
    <dgm:cxn modelId="{3A9693AF-CA77-4980-AB26-CBC4D86E6860}" type="presParOf" srcId="{05BF0D17-8899-4D87-928A-5DAF0E52545F}" destId="{21110CEF-0DC3-4804-9150-D9B2C33D686F}" srcOrd="2" destOrd="0" presId="urn:microsoft.com/office/officeart/2005/8/layout/process4"/>
    <dgm:cxn modelId="{B8C8B02F-AC1B-4C36-9AD0-27BB3115852C}" type="presParOf" srcId="{21110CEF-0DC3-4804-9150-D9B2C33D686F}" destId="{AFDAE02E-6B8A-4324-940D-3384DC84F4AB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EDE4-0541-4809-A1EF-58BF7EEA226E}">
      <dsp:nvSpPr>
        <dsp:cNvPr id="0" name=""/>
        <dsp:cNvSpPr/>
      </dsp:nvSpPr>
      <dsp:spPr>
        <a:xfrm>
          <a:off x="3143" y="0"/>
          <a:ext cx="1885950" cy="2084832"/>
        </a:xfrm>
        <a:prstGeom prst="upArrow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3EF1F-EA8A-4850-AA03-2D83F920F09C}">
      <dsp:nvSpPr>
        <dsp:cNvPr id="0" name=""/>
        <dsp:cNvSpPr/>
      </dsp:nvSpPr>
      <dsp:spPr>
        <a:xfrm>
          <a:off x="1945671" y="0"/>
          <a:ext cx="3200400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bg1">
                  <a:lumMod val="95000"/>
                </a:schemeClr>
              </a:solidFill>
            </a:rPr>
            <a:t>Stage 1</a:t>
          </a:r>
          <a:endParaRPr lang="en-US" sz="2400" kern="1200" baseline="0" dirty="0">
            <a:solidFill>
              <a:schemeClr val="bg1">
                <a:lumMod val="9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kern="1200" baseline="0" dirty="0">
            <a:solidFill>
              <a:schemeClr val="bg1">
                <a:lumMod val="9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kern="1200" baseline="0" dirty="0">
            <a:solidFill>
              <a:schemeClr val="bg1">
                <a:lumMod val="9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>
                  <a:lumMod val="95000"/>
                </a:schemeClr>
              </a:solidFill>
            </a:rPr>
            <a:t>Second level of text here</a:t>
          </a:r>
          <a:endParaRPr lang="en-US" sz="1800" kern="1200" baseline="0" dirty="0">
            <a:solidFill>
              <a:schemeClr val="bg1">
                <a:lumMod val="95000"/>
              </a:schemeClr>
            </a:solidFill>
          </a:endParaRPr>
        </a:p>
      </dsp:txBody>
      <dsp:txXfrm>
        <a:off x="1945671" y="0"/>
        <a:ext cx="3200400" cy="2084832"/>
      </dsp:txXfrm>
    </dsp:sp>
    <dsp:sp modelId="{05875F92-3126-41F7-BF98-C2D4CE96E2D5}">
      <dsp:nvSpPr>
        <dsp:cNvPr id="0" name=""/>
        <dsp:cNvSpPr/>
      </dsp:nvSpPr>
      <dsp:spPr>
        <a:xfrm>
          <a:off x="609608" y="2225773"/>
          <a:ext cx="1885950" cy="2084832"/>
        </a:xfrm>
        <a:prstGeom prst="downArrow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AC967-62EB-4917-989D-63A8AF8E59C3}">
      <dsp:nvSpPr>
        <dsp:cNvPr id="0" name=""/>
        <dsp:cNvSpPr/>
      </dsp:nvSpPr>
      <dsp:spPr>
        <a:xfrm>
          <a:off x="2511456" y="2258568"/>
          <a:ext cx="3200400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>
                <a:lumMod val="9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>
            <a:solidFill>
              <a:schemeClr val="bg1">
                <a:lumMod val="95000"/>
              </a:schemeClr>
            </a:solidFill>
          </a:endParaRPr>
        </a:p>
      </dsp:txBody>
      <dsp:txXfrm>
        <a:off x="2511456" y="2258568"/>
        <a:ext cx="3200400" cy="208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765F-FF20-4829-B415-60F5D52FD355}">
      <dsp:nvSpPr>
        <dsp:cNvPr id="0" name=""/>
        <dsp:cNvSpPr/>
      </dsp:nvSpPr>
      <dsp:spPr>
        <a:xfrm>
          <a:off x="0" y="3375027"/>
          <a:ext cx="4800600" cy="73837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Step 4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375027"/>
        <a:ext cx="4800600" cy="398721"/>
      </dsp:txXfrm>
    </dsp:sp>
    <dsp:sp modelId="{94B33CE5-582C-44CB-BC68-B83A373BEBBF}">
      <dsp:nvSpPr>
        <dsp:cNvPr id="0" name=""/>
        <dsp:cNvSpPr/>
      </dsp:nvSpPr>
      <dsp:spPr>
        <a:xfrm>
          <a:off x="0" y="3758981"/>
          <a:ext cx="4800600" cy="33965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>
                  <a:lumMod val="95000"/>
                  <a:lumOff val="5000"/>
                </a:schemeClr>
              </a:solidFill>
            </a:rPr>
            <a:t>Supporting Text Here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758981"/>
        <a:ext cx="4800600" cy="339651"/>
      </dsp:txXfrm>
    </dsp:sp>
    <dsp:sp modelId="{3226BD1A-3F5A-4BA1-9CEA-A620EF990F32}">
      <dsp:nvSpPr>
        <dsp:cNvPr id="0" name=""/>
        <dsp:cNvSpPr/>
      </dsp:nvSpPr>
      <dsp:spPr>
        <a:xfrm rot="10800000">
          <a:off x="0" y="2250484"/>
          <a:ext cx="4800600" cy="1135618"/>
        </a:xfrm>
        <a:prstGeom prst="upArrowCallout">
          <a:avLst/>
        </a:prstGeom>
        <a:solidFill>
          <a:schemeClr val="accent3">
            <a:shade val="80000"/>
            <a:hueOff val="30755"/>
            <a:satOff val="180"/>
            <a:lumOff val="72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3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10800000">
        <a:off x="0" y="2250484"/>
        <a:ext cx="4800600" cy="398602"/>
      </dsp:txXfrm>
    </dsp:sp>
    <dsp:sp modelId="{180BA358-4545-4353-96D0-E7E1DECE69EC}">
      <dsp:nvSpPr>
        <dsp:cNvPr id="0" name=""/>
        <dsp:cNvSpPr/>
      </dsp:nvSpPr>
      <dsp:spPr>
        <a:xfrm>
          <a:off x="0" y="2649086"/>
          <a:ext cx="4800600" cy="3395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Supporting Text Here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649086"/>
        <a:ext cx="4800600" cy="339549"/>
      </dsp:txXfrm>
    </dsp:sp>
    <dsp:sp modelId="{10825A4C-A297-4EB1-813E-B3CB789E7ECF}">
      <dsp:nvSpPr>
        <dsp:cNvPr id="0" name=""/>
        <dsp:cNvSpPr/>
      </dsp:nvSpPr>
      <dsp:spPr>
        <a:xfrm rot="10800000">
          <a:off x="0" y="1125941"/>
          <a:ext cx="4800600" cy="1135618"/>
        </a:xfrm>
        <a:prstGeom prst="upArrowCallout">
          <a:avLst/>
        </a:prstGeom>
        <a:solidFill>
          <a:schemeClr val="accent3">
            <a:shade val="80000"/>
            <a:hueOff val="61511"/>
            <a:satOff val="360"/>
            <a:lumOff val="145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2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10800000">
        <a:off x="0" y="1125941"/>
        <a:ext cx="4800600" cy="398602"/>
      </dsp:txXfrm>
    </dsp:sp>
    <dsp:sp modelId="{4B1B18E0-0187-495F-859D-B6F988317D52}">
      <dsp:nvSpPr>
        <dsp:cNvPr id="0" name=""/>
        <dsp:cNvSpPr/>
      </dsp:nvSpPr>
      <dsp:spPr>
        <a:xfrm>
          <a:off x="0" y="1524543"/>
          <a:ext cx="4800600" cy="3395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Add Supporting Text Here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524543"/>
        <a:ext cx="4800600" cy="339549"/>
      </dsp:txXfrm>
    </dsp:sp>
    <dsp:sp modelId="{2096ACB0-06E5-4B26-9EBD-B21292827C73}">
      <dsp:nvSpPr>
        <dsp:cNvPr id="0" name=""/>
        <dsp:cNvSpPr/>
      </dsp:nvSpPr>
      <dsp:spPr>
        <a:xfrm rot="10800000">
          <a:off x="0" y="1398"/>
          <a:ext cx="4800600" cy="1135618"/>
        </a:xfrm>
        <a:prstGeom prst="upArrowCallout">
          <a:avLst/>
        </a:prstGeom>
        <a:solidFill>
          <a:schemeClr val="accent3">
            <a:shade val="80000"/>
            <a:hueOff val="92266"/>
            <a:satOff val="540"/>
            <a:lumOff val="218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Step 1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10800000">
        <a:off x="0" y="1398"/>
        <a:ext cx="4800600" cy="398602"/>
      </dsp:txXfrm>
    </dsp:sp>
    <dsp:sp modelId="{AFDAE02E-6B8A-4324-940D-3384DC84F4AB}">
      <dsp:nvSpPr>
        <dsp:cNvPr id="0" name=""/>
        <dsp:cNvSpPr/>
      </dsp:nvSpPr>
      <dsp:spPr>
        <a:xfrm>
          <a:off x="0" y="400000"/>
          <a:ext cx="4800600" cy="3395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>
                  <a:lumMod val="95000"/>
                  <a:lumOff val="5000"/>
                </a:schemeClr>
              </a:solidFill>
            </a:rPr>
            <a:t>Add Supporting Text Here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400000"/>
        <a:ext cx="4800600" cy="339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1FB1-A8A9-4AED-B24F-B726C77305B3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9B01-4D3F-4586-88D4-98CACE9D4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FEBE-006D-4E3E-A91E-4E498D1AFCB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642F-FDAD-4697-9B6F-4650C9BB8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642F-FDAD-4697-9B6F-4650C9BB88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GHNRGAVY.mov"/><Relationship Id="rId1" Type="http://schemas.microsoft.com/office/2007/relationships/media" Target="../media/GHNRGAVY.mo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5591" y="5174848"/>
            <a:ext cx="9329193" cy="1759352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441960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419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867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tle_2007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4958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0" y="5062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75466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016000" y="2286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845733" y="32766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05200" y="5257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827851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5689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1430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9718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352800" y="48006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819400" y="762000"/>
            <a:ext cx="1981200" cy="1676401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19400" y="2514600"/>
            <a:ext cx="1981200" cy="167640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2819400" y="4267200"/>
            <a:ext cx="1981200" cy="16002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8327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24384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94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-5334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5638800" cy="944562"/>
          </a:xfrm>
        </p:spPr>
        <p:txBody>
          <a:bodyPr/>
          <a:lstStyle>
            <a:lvl1pPr>
              <a:defRPr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55626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-228600"/>
            <a:ext cx="4286491" cy="21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91200" cy="944562"/>
          </a:xfrm>
        </p:spPr>
        <p:txBody>
          <a:bodyPr/>
          <a:lstStyle>
            <a:lvl1pPr>
              <a:defRPr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096962"/>
            <a:ext cx="85344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3387"/>
            <a:ext cx="6284913" cy="1362075"/>
          </a:xfrm>
        </p:spPr>
        <p:txBody>
          <a:bodyPr anchor="t"/>
          <a:lstStyle>
            <a:lvl1pPr algn="r">
              <a:defRPr sz="4000" b="1" cap="all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-1066800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65591" y="2209800"/>
            <a:ext cx="9329193" cy="471186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400488"/>
            <a:ext cx="6083468" cy="2994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538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5638800" cy="944562"/>
          </a:xfrm>
        </p:spPr>
        <p:txBody>
          <a:bodyPr/>
          <a:lstStyle>
            <a:lvl1pPr>
              <a:defRPr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55626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6477000" cy="944562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4953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752600"/>
            <a:ext cx="6705600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0" y="3551238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4430712"/>
            <a:ext cx="6705600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4958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0" y="5062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75466" y="4267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016000" y="22860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845733" y="32766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05200" y="5257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827851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5689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1430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971800"/>
            <a:ext cx="4648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352800" y="4800600"/>
            <a:ext cx="4648200" cy="16002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819400" y="762000"/>
            <a:ext cx="1981200" cy="1676401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19400" y="2514600"/>
            <a:ext cx="1981200" cy="167640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2819400" y="4267200"/>
            <a:ext cx="1981200" cy="16002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-106362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47838"/>
            <a:ext cx="51054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914400" y="4343400"/>
            <a:ext cx="51054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8327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24384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91200" cy="944562"/>
          </a:xfrm>
        </p:spPr>
        <p:txBody>
          <a:bodyPr/>
          <a:lstStyle>
            <a:lvl1pPr>
              <a:defRPr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096962"/>
            <a:ext cx="8534400" cy="438943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3387"/>
            <a:ext cx="6284913" cy="1362075"/>
          </a:xfrm>
        </p:spPr>
        <p:txBody>
          <a:bodyPr anchor="t"/>
          <a:lstStyle>
            <a:lvl1pPr algn="r">
              <a:defRPr sz="4000" b="1" cap="all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-1066800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538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6477000" cy="944562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4953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6477000" cy="944562"/>
          </a:xfrm>
        </p:spPr>
        <p:txBody>
          <a:bodyPr/>
          <a:lstStyle>
            <a:lvl1pPr algn="l"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752600"/>
            <a:ext cx="6705600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0" y="3551238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4430712"/>
            <a:ext cx="6705600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944562"/>
          </a:xfrm>
        </p:spPr>
        <p:txBody>
          <a:bodyPr/>
          <a:lstStyle>
            <a:lvl1pPr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FBNLNBGT.mov"/><Relationship Id="rId2" Type="http://schemas.openxmlformats.org/officeDocument/2006/relationships/slideLayout" Target="../slideLayouts/slideLayout2.xml"/><Relationship Id="rId16" Type="http://schemas.microsoft.com/office/2007/relationships/media" Target="../media/FBNLNBGT.mo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5591" y="1905000"/>
            <a:ext cx="9329193" cy="501666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de2_2007.mov">
            <a:hlinkClick r:id="" action="ppaction://media"/>
          </p:cNvPr>
          <p:cNvPicPr>
            <a:picLocks noChangeAspect="1"/>
          </p:cNvPicPr>
          <p:nvPr userDrawn="1"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3" hidden="1"/>
          <p:cNvSpPr/>
          <p:nvPr/>
        </p:nvSpPr>
        <p:spPr>
          <a:xfrm rot="16200000">
            <a:off x="1618593" y="-667407"/>
            <a:ext cx="7010400" cy="8192814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2000">
                <a:schemeClr val="tx1">
                  <a:lumMod val="95000"/>
                  <a:lumOff val="5000"/>
                  <a:alpha val="95000"/>
                </a:schemeClr>
              </a:gs>
              <a:gs pos="100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715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600" y="1554162"/>
            <a:ext cx="5638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6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bg1">
                <a:lumMod val="8500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3" hidden="1"/>
          <p:cNvSpPr/>
          <p:nvPr/>
        </p:nvSpPr>
        <p:spPr>
          <a:xfrm rot="16200000">
            <a:off x="1618593" y="-667407"/>
            <a:ext cx="7010400" cy="8192814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13138 h 1613338"/>
              <a:gd name="connsiteX1" fmla="*/ 4929352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13138 h 1613338"/>
              <a:gd name="connsiteX1" fmla="*/ 5076497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076497 w 9144000"/>
              <a:gd name="connsiteY2" fmla="*/ 10510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156138 w 9144000"/>
              <a:gd name="connsiteY2" fmla="*/ 10510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076497 w 9144000"/>
              <a:gd name="connsiteY3" fmla="*/ 10510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39559 w 9144000"/>
              <a:gd name="connsiteY3" fmla="*/ 809296 h 1613338"/>
              <a:gd name="connsiteX4" fmla="*/ 5129048 w 9144000"/>
              <a:gd name="connsiteY4" fmla="*/ 0 h 1613338"/>
              <a:gd name="connsiteX5" fmla="*/ 9144000 w 9144000"/>
              <a:gd name="connsiteY5" fmla="*/ 13138 h 1613338"/>
              <a:gd name="connsiteX6" fmla="*/ 9144000 w 9144000"/>
              <a:gd name="connsiteY6" fmla="*/ 1613338 h 1613338"/>
              <a:gd name="connsiteX7" fmla="*/ 0 w 9144000"/>
              <a:gd name="connsiteY7" fmla="*/ 1613338 h 1613338"/>
              <a:gd name="connsiteX8" fmla="*/ 0 w 9144000"/>
              <a:gd name="connsiteY8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1072055 w 9144000"/>
              <a:gd name="connsiteY2" fmla="*/ 830317 h 1613338"/>
              <a:gd name="connsiteX3" fmla="*/ 5129048 w 9144000"/>
              <a:gd name="connsiteY3" fmla="*/ 0 h 1613338"/>
              <a:gd name="connsiteX4" fmla="*/ 9144000 w 9144000"/>
              <a:gd name="connsiteY4" fmla="*/ 13138 h 1613338"/>
              <a:gd name="connsiteX5" fmla="*/ 9144000 w 9144000"/>
              <a:gd name="connsiteY5" fmla="*/ 1613338 h 1613338"/>
              <a:gd name="connsiteX6" fmla="*/ 0 w 9144000"/>
              <a:gd name="connsiteY6" fmla="*/ 1613338 h 1613338"/>
              <a:gd name="connsiteX7" fmla="*/ 0 w 9144000"/>
              <a:gd name="connsiteY7" fmla="*/ 13138 h 1613338"/>
              <a:gd name="connsiteX0" fmla="*/ 0 w 9144000"/>
              <a:gd name="connsiteY0" fmla="*/ 13138 h 1613338"/>
              <a:gd name="connsiteX1" fmla="*/ 1072055 w 9144000"/>
              <a:gd name="connsiteY1" fmla="*/ 10510 h 1613338"/>
              <a:gd name="connsiteX2" fmla="*/ 5129048 w 9144000"/>
              <a:gd name="connsiteY2" fmla="*/ 0 h 1613338"/>
              <a:gd name="connsiteX3" fmla="*/ 9144000 w 9144000"/>
              <a:gd name="connsiteY3" fmla="*/ 13138 h 1613338"/>
              <a:gd name="connsiteX4" fmla="*/ 9144000 w 9144000"/>
              <a:gd name="connsiteY4" fmla="*/ 1613338 h 1613338"/>
              <a:gd name="connsiteX5" fmla="*/ 0 w 9144000"/>
              <a:gd name="connsiteY5" fmla="*/ 1613338 h 1613338"/>
              <a:gd name="connsiteX6" fmla="*/ 0 w 9144000"/>
              <a:gd name="connsiteY6" fmla="*/ 13138 h 1613338"/>
              <a:gd name="connsiteX0" fmla="*/ 0 w 9144000"/>
              <a:gd name="connsiteY0" fmla="*/ 13138 h 1613338"/>
              <a:gd name="connsiteX1" fmla="*/ 5129048 w 9144000"/>
              <a:gd name="connsiteY1" fmla="*/ 0 h 1613338"/>
              <a:gd name="connsiteX2" fmla="*/ 9144000 w 9144000"/>
              <a:gd name="connsiteY2" fmla="*/ 13138 h 1613338"/>
              <a:gd name="connsiteX3" fmla="*/ 9144000 w 9144000"/>
              <a:gd name="connsiteY3" fmla="*/ 1613338 h 1613338"/>
              <a:gd name="connsiteX4" fmla="*/ 0 w 9144000"/>
              <a:gd name="connsiteY4" fmla="*/ 1613338 h 1613338"/>
              <a:gd name="connsiteX5" fmla="*/ 0 w 9144000"/>
              <a:gd name="connsiteY5" fmla="*/ 13138 h 1613338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00200">
                <a:moveTo>
                  <a:pt x="0" y="0"/>
                </a:moveTo>
                <a:lnTo>
                  <a:pt x="9144000" y="0"/>
                </a:lnTo>
                <a:lnTo>
                  <a:pt x="91440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2000">
                <a:schemeClr val="tx1">
                  <a:lumMod val="95000"/>
                  <a:lumOff val="5000"/>
                  <a:alpha val="95000"/>
                </a:schemeClr>
              </a:gs>
              <a:gs pos="100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715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600" y="1554162"/>
            <a:ext cx="5638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057400"/>
            <a:ext cx="4044281" cy="49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accent3">
                <a:lumMod val="75000"/>
              </a:schemeClr>
            </a:solidFill>
          </a:ln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48200"/>
            <a:ext cx="7772400" cy="1470025"/>
          </a:xfrm>
        </p:spPr>
        <p:txBody>
          <a:bodyPr/>
          <a:lstStyle/>
          <a:p>
            <a:r>
              <a:rPr lang="en-US" dirty="0" smtClean="0"/>
              <a:t>Ready to Launch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0"/>
            <a:ext cx="6400800" cy="762000"/>
          </a:xfrm>
        </p:spPr>
        <p:txBody>
          <a:bodyPr/>
          <a:lstStyle/>
          <a:p>
            <a:r>
              <a:rPr lang="en-US" dirty="0" smtClean="0"/>
              <a:t>An Animated 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Pie Graph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27093"/>
              </p:ext>
            </p:extLst>
          </p:nvPr>
        </p:nvGraphicFramePr>
        <p:xfrm>
          <a:off x="152400" y="2391101"/>
          <a:ext cx="4369623" cy="428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the description of the graph.  This chart is compatible with PowerPoint 2008 - 2011.</a:t>
            </a:r>
          </a:p>
          <a:p>
            <a:endParaRPr lang="en-US" dirty="0"/>
          </a:p>
          <a:p>
            <a:r>
              <a:rPr lang="en-US" dirty="0"/>
              <a:t>Here is some more text.  You may delete the graphical elements.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43400" y="4533032"/>
            <a:ext cx="2514600" cy="2514600"/>
            <a:chOff x="2285999" y="1524000"/>
            <a:chExt cx="45720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999" y="1524000"/>
              <a:ext cx="4572000" cy="4572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320424">
              <a:off x="3047999" y="2633004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notes and reminders</a:t>
              </a:r>
            </a:p>
            <a:p>
              <a:r>
                <a:rPr lang="en-US" dirty="0" smtClean="0"/>
                <a:t>Here.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20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81200" y="1096962"/>
            <a:ext cx="3429000" cy="457200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1200" y="3763962"/>
            <a:ext cx="3505200" cy="457200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Your Sub Title Here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Page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a place holder for item one.  Item one can be text, a picture, graph, table, etc. This is a place holder for item one.  Item one can be text, a picture, graph, table, etc.</a:t>
            </a:r>
          </a:p>
          <a:p>
            <a:pPr lvl="3"/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Your Sub Title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the graphical elements can be moved, copied, or deleted from the slide master view.</a:t>
            </a:r>
          </a:p>
        </p:txBody>
      </p:sp>
      <p:sp>
        <p:nvSpPr>
          <p:cNvPr id="19" name="Text Placeholder 14"/>
          <p:cNvSpPr txBox="1">
            <a:spLocks/>
          </p:cNvSpPr>
          <p:nvPr/>
        </p:nvSpPr>
        <p:spPr>
          <a:xfrm>
            <a:off x="2286000" y="914400"/>
            <a:ext cx="32004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ln w="317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Your 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Art Page Layout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87951"/>
              </p:ext>
            </p:extLst>
          </p:nvPr>
        </p:nvGraphicFramePr>
        <p:xfrm>
          <a:off x="609600" y="2362200"/>
          <a:ext cx="5715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chart utilizes Smart Art which is feature in PowerPoint 2008- 2011.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Art Page Layout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56694"/>
              </p:ext>
            </p:extLst>
          </p:nvPr>
        </p:nvGraphicFramePr>
        <p:xfrm>
          <a:off x="533400" y="2514600"/>
          <a:ext cx="4800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chart utilizes Smart Art which is feature in PowerPoint 2008- 2011.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Layout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prstGeom prst="rect">
            <a:avLst/>
          </a:prstGeom>
          <a:solidFill>
            <a:schemeClr val="bg1"/>
          </a:solidFill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add a description of the picture here.</a:t>
            </a:r>
          </a:p>
        </p:txBody>
      </p:sp>
    </p:spTree>
    <p:extLst>
      <p:ext uri="{BB962C8B-B14F-4D97-AF65-F5344CB8AC3E}">
        <p14:creationId xmlns:p14="http://schemas.microsoft.com/office/powerpoint/2010/main" val="17239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 flipH="1">
            <a:off x="76200" y="914400"/>
            <a:ext cx="8991600" cy="57150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6200" y="2847230"/>
            <a:ext cx="912953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200" y="4759123"/>
            <a:ext cx="912953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description of the first picture.  You may change this text.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 description of the second picture.</a:t>
            </a:r>
            <a:br>
              <a:rPr lang="en-US" smtClean="0"/>
            </a:br>
            <a:r>
              <a:rPr lang="en-US" smtClean="0"/>
              <a:t>You may change this text.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smtClean="0"/>
              <a:t>A description of the third picture.  You may change this text.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Picture Page Layout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2" y="2847230"/>
            <a:ext cx="2598254" cy="194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2" y="990894"/>
            <a:ext cx="2114926" cy="1983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92285"/>
            <a:ext cx="1927196" cy="1445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8" y="-535461"/>
            <a:ext cx="4572000" cy="22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flipH="1">
            <a:off x="76200" y="1183940"/>
            <a:ext cx="8991600" cy="52286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59"/>
          <p:cNvSpPr>
            <a:spLocks noGrp="1"/>
          </p:cNvSpPr>
          <p:nvPr>
            <p:ph sz="half" idx="2"/>
          </p:nvPr>
        </p:nvSpPr>
        <p:spPr>
          <a:xfrm>
            <a:off x="3733800" y="1905000"/>
            <a:ext cx="4191000" cy="2743200"/>
          </a:xfrm>
        </p:spPr>
        <p:txBody>
          <a:bodyPr/>
          <a:lstStyle/>
          <a:p>
            <a:r>
              <a:rPr lang="en-US" dirty="0" smtClean="0"/>
              <a:t>A placeholder for the caption under the second picture.  You may delete or change this text as necessary.</a:t>
            </a:r>
          </a:p>
          <a:p>
            <a:endParaRPr lang="en-US" dirty="0"/>
          </a:p>
        </p:txBody>
      </p:sp>
      <p:sp>
        <p:nvSpPr>
          <p:cNvPr id="59" name="Content Placeholder 58"/>
          <p:cNvSpPr>
            <a:spLocks noGrp="1"/>
          </p:cNvSpPr>
          <p:nvPr>
            <p:ph sz="half" idx="15"/>
          </p:nvPr>
        </p:nvSpPr>
        <p:spPr>
          <a:xfrm>
            <a:off x="3733800" y="4501319"/>
            <a:ext cx="4114800" cy="2890081"/>
          </a:xfrm>
        </p:spPr>
        <p:txBody>
          <a:bodyPr/>
          <a:lstStyle/>
          <a:p>
            <a:r>
              <a:rPr lang="en-US" dirty="0" smtClean="0"/>
              <a:t>A placeholder for the caption under the first picture.  You may delete or change this text as necessary.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-18357"/>
            <a:ext cx="6477000" cy="9445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Two Picture Page Layout</a:t>
            </a:r>
            <a:endParaRPr lang="en-US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9" y="1291668"/>
            <a:ext cx="2522318" cy="2365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59572"/>
            <a:ext cx="2816838" cy="21126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6200" y="3657600"/>
            <a:ext cx="8991600" cy="115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422068"/>
            <a:ext cx="4572000" cy="22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half" idx="2"/>
          </p:nvPr>
        </p:nvSpPr>
        <p:spPr>
          <a:xfrm>
            <a:off x="4572000" y="2918066"/>
            <a:ext cx="3048000" cy="3505200"/>
          </a:xfrm>
        </p:spPr>
        <p:txBody>
          <a:bodyPr/>
          <a:lstStyle/>
          <a:p>
            <a:r>
              <a:rPr lang="en-US" sz="2400" b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"/>
              </a:rPr>
              <a:t>PresenterMedia.com</a:t>
            </a:r>
            <a:endParaRPr lang="en-US" sz="2400" b="1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4416 S. Technology Dr</a:t>
            </a:r>
          </a:p>
          <a:p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Sioux Falls, SD 57106</a:t>
            </a:r>
          </a:p>
          <a:p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(605) 274-2424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0" y="381000"/>
            <a:ext cx="6477000" cy="944562"/>
          </a:xfrm>
        </p:spPr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3733800" y="1143000"/>
            <a:ext cx="3810000" cy="457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are happy to help you!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6" y="1676400"/>
            <a:ext cx="2507167" cy="49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654002" cy="4026061"/>
          </a:xfrm>
        </p:spPr>
        <p:txBody>
          <a:bodyPr>
            <a:normAutofit/>
          </a:bodyPr>
          <a:lstStyle/>
          <a:p>
            <a:r>
              <a:rPr lang="en-US" sz="2400" dirty="0"/>
              <a:t>This page contains a video element and is optimized to work with PowerPoint </a:t>
            </a:r>
            <a:r>
              <a:rPr lang="en-US" sz="2400" dirty="0" smtClean="0"/>
              <a:t>2008 - 2011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4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152400" y="152400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Animated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or Static?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3200" y="1598474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can change between static and animated layouts by clicking on the Slide Layouts tab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36" y="507003"/>
            <a:ext cx="3872328" cy="566519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724400" y="762000"/>
            <a:ext cx="2819400" cy="990600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Images and Icons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17" y="-228600"/>
            <a:ext cx="4033288" cy="302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6679" y="2971800"/>
            <a:ext cx="3629486" cy="340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635408" cy="2726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057400"/>
            <a:ext cx="4044281" cy="49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smtClean="0"/>
              <a:t>Discussion Item Three – A Placeholder for text  Add a second line of text here</a:t>
            </a:r>
          </a:p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smtClean="0"/>
              <a:t>Discussion Item One – A Placeholder for text  Add a second line of text here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smtClean="0"/>
              <a:t>Discussion Item Two – A Placeholder for text  Add a second line of text here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smtClean="0"/>
              <a:t>Discussion Item Four – A Placeholder for text  Add a second line of text here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 second line of text could go here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 or Summary Layout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52400" y="2286000"/>
            <a:ext cx="914400" cy="609600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itchFamily="18" charset="0"/>
              </a:rPr>
              <a:t>1</a:t>
            </a:r>
            <a:endParaRPr lang="en-US" sz="3600" dirty="0">
              <a:ln w="31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90600" y="3276600"/>
            <a:ext cx="914400" cy="609600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itchFamily="18" charset="0"/>
              </a:rPr>
              <a:t>2</a:t>
            </a:r>
          </a:p>
        </p:txBody>
      </p:sp>
      <p:sp>
        <p:nvSpPr>
          <p:cNvPr id="21" name="Rounded Rectangle 16"/>
          <p:cNvSpPr/>
          <p:nvPr/>
        </p:nvSpPr>
        <p:spPr>
          <a:xfrm>
            <a:off x="1828800" y="4267200"/>
            <a:ext cx="914400" cy="609600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itchFamily="18" charset="0"/>
              </a:rPr>
              <a:t>3</a:t>
            </a:r>
            <a:endParaRPr lang="en-US" sz="3600" dirty="0">
              <a:ln w="31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2667000" y="5257800"/>
            <a:ext cx="914400" cy="609600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itchFamily="18" charset="0"/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49137"/>
            <a:ext cx="4771663" cy="23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 Page Layout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52734"/>
              </p:ext>
            </p:extLst>
          </p:nvPr>
        </p:nvGraphicFramePr>
        <p:xfrm>
          <a:off x="381000" y="2590800"/>
          <a:ext cx="4953000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the description of the graph.  This chart is compatible with PowerPoint 2008 - 2011.</a:t>
            </a:r>
          </a:p>
          <a:p>
            <a:endParaRPr lang="en-US" dirty="0"/>
          </a:p>
          <a:p>
            <a:r>
              <a:rPr lang="en-US" dirty="0"/>
              <a:t>Here is some more text.  You may delete the graphical elements.</a:t>
            </a:r>
          </a:p>
        </p:txBody>
      </p:sp>
    </p:spTree>
    <p:extLst>
      <p:ext uri="{BB962C8B-B14F-4D97-AF65-F5344CB8AC3E}">
        <p14:creationId xmlns:p14="http://schemas.microsoft.com/office/powerpoint/2010/main" val="19524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Graph Page Layout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19001"/>
              </p:ext>
            </p:extLst>
          </p:nvPr>
        </p:nvGraphicFramePr>
        <p:xfrm>
          <a:off x="31531" y="2743200"/>
          <a:ext cx="4953000" cy="349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the description of the graph.  This chart is compatible with PowerPoint 2008 - 2011.</a:t>
            </a:r>
          </a:p>
          <a:p>
            <a:endParaRPr lang="en-US" dirty="0"/>
          </a:p>
          <a:p>
            <a:r>
              <a:rPr lang="en-US" dirty="0"/>
              <a:t>Here is some more text.  You may delete the graphical elements.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43400" y="4800600"/>
            <a:ext cx="2209800" cy="2230480"/>
            <a:chOff x="2286000" y="1524000"/>
            <a:chExt cx="4572000" cy="457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1524000"/>
              <a:ext cx="4572000" cy="4572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320424">
              <a:off x="3048002" y="2326057"/>
              <a:ext cx="2819400" cy="273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*note*</a:t>
              </a:r>
            </a:p>
            <a:p>
              <a:r>
                <a:rPr lang="en-US" sz="1600" dirty="0" smtClean="0"/>
                <a:t>Double Click on Charts to Change Color.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7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Table Layout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the description of the graph.  This chart is compatible with PowerPoint 2008 - 2011.</a:t>
            </a:r>
          </a:p>
          <a:p>
            <a:endParaRPr lang="en-US" dirty="0"/>
          </a:p>
          <a:p>
            <a:r>
              <a:rPr lang="en-US" dirty="0"/>
              <a:t>Here is some more text.  You may delete the graphical elements.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34743"/>
              </p:ext>
            </p:extLst>
          </p:nvPr>
        </p:nvGraphicFramePr>
        <p:xfrm>
          <a:off x="762000" y="2627234"/>
          <a:ext cx="4495800" cy="39402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3950"/>
                <a:gridCol w="917358"/>
                <a:gridCol w="806032"/>
                <a:gridCol w="822213"/>
                <a:gridCol w="826247"/>
              </a:tblGrid>
              <a:tr h="584907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Geographic Region</a:t>
                      </a:r>
                      <a:endParaRPr lang="en-US" sz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68000"/>
                      </a:schemeClr>
                    </a:solidFill>
                  </a:tcPr>
                </a:tc>
              </a:tr>
              <a:tr h="5475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United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States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1254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1254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1254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1254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88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and Asia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324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4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Australia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3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South America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4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Canada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4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Mexico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43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TOTALS</a:t>
                      </a:r>
                      <a:endParaRPr lang="en-US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1614</a:t>
                      </a:r>
                      <a:endParaRPr lang="en-US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1614</a:t>
                      </a:r>
                      <a:endParaRPr lang="en-US" sz="12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1614</a:t>
                      </a:r>
                      <a:endParaRPr lang="en-US" sz="12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1614</a:t>
                      </a:r>
                      <a:endParaRPr lang="en-US" sz="12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7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Pie Graph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31686"/>
              </p:ext>
            </p:extLst>
          </p:nvPr>
        </p:nvGraphicFramePr>
        <p:xfrm>
          <a:off x="304800" y="1676400"/>
          <a:ext cx="5226004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the description of the graph.  This chart is compatible with PowerPoint 2008 - 2011.</a:t>
            </a:r>
          </a:p>
          <a:p>
            <a:endParaRPr lang="en-US" dirty="0"/>
          </a:p>
          <a:p>
            <a:r>
              <a:rPr lang="en-US" dirty="0"/>
              <a:t>Here is some more text.  You may delete the graphical elements.</a:t>
            </a:r>
          </a:p>
        </p:txBody>
      </p:sp>
    </p:spTree>
    <p:extLst>
      <p:ext uri="{BB962C8B-B14F-4D97-AF65-F5344CB8AC3E}">
        <p14:creationId xmlns:p14="http://schemas.microsoft.com/office/powerpoint/2010/main" val="4038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- ready to launch - animate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- ready to launch - stat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12042</TotalTime>
  <Words>628</Words>
  <Application>Microsoft Office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Presentermedia.com - ready to launch - animated</vt:lpstr>
      <vt:lpstr>1_Presentermedia.com - ready to launch - static</vt:lpstr>
      <vt:lpstr>Ready to Launch</vt:lpstr>
      <vt:lpstr>Animated Content Page</vt:lpstr>
      <vt:lpstr>PowerPoint Presentation</vt:lpstr>
      <vt:lpstr>Useful Images and Icons</vt:lpstr>
      <vt:lpstr>Agenda or Summary Layout</vt:lpstr>
      <vt:lpstr>Bar Graph Page Layout</vt:lpstr>
      <vt:lpstr>Bar Graph Page Layout</vt:lpstr>
      <vt:lpstr>Sample Table Layout</vt:lpstr>
      <vt:lpstr>Example Pie Graph</vt:lpstr>
      <vt:lpstr>Example Pie Graph</vt:lpstr>
      <vt:lpstr>Comparison Page</vt:lpstr>
      <vt:lpstr>Smart Art Page Layout</vt:lpstr>
      <vt:lpstr>Smart Art Page Layout</vt:lpstr>
      <vt:lpstr>Picture Layout</vt:lpstr>
      <vt:lpstr>Three Picture Page Layout</vt:lpstr>
      <vt:lpstr>Two Picture Page Layout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PresenterMedia.com;support@presentermedia.com</dc:creator>
  <cp:lastModifiedBy>Presentermedia</cp:lastModifiedBy>
  <cp:revision>409</cp:revision>
  <dcterms:created xsi:type="dcterms:W3CDTF">2010-04-14T14:22:36Z</dcterms:created>
  <dcterms:modified xsi:type="dcterms:W3CDTF">2012-04-13T16:31:42Z</dcterms:modified>
</cp:coreProperties>
</file>